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3200" y="381000"/>
            <a:ext cx="11988800" cy="5943600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solidFill>
                  <a:srgbClr val="0070C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MIGHTY TO SAVE</a:t>
            </a:r>
            <a:br>
              <a:rPr lang="en-US" dirty="0"/>
            </a:br>
            <a:r>
              <a:rPr lang="en-US" sz="3200" dirty="0"/>
              <a:t>HILLSONG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991600" cy="5943600"/>
          </a:xfrm>
        </p:spPr>
        <p:txBody>
          <a:bodyPr>
            <a:noAutofit/>
          </a:bodyPr>
          <a:lstStyle/>
          <a:p>
            <a:pPr eaLnBrk="0" hangingPunct="0"/>
            <a:r>
              <a:rPr lang="en-US" sz="4000" dirty="0">
                <a:effectLst/>
              </a:rPr>
              <a:t>Verse 1:  </a:t>
            </a:r>
            <a:br>
              <a:rPr lang="en-US" sz="4000" dirty="0">
                <a:effectLst/>
              </a:rPr>
            </a:b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   Everyone needs Compassion; 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Love that's never failing;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Let mercy fall on me; Everyone needs forgiveness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The kindness of a </a:t>
            </a:r>
            <a:r>
              <a:rPr lang="en-US" sz="4000" dirty="0" err="1">
                <a:effectLst/>
              </a:rPr>
              <a:t>saviour</a:t>
            </a:r>
            <a:r>
              <a:rPr lang="en-US" sz="4000" dirty="0">
                <a:effectLst/>
              </a:rPr>
              <a:t>; 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The hope of nations   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7869476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991600" cy="61722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>
                <a:effectLst/>
              </a:rPr>
              <a:t>Chorus:	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Savior, He can move the mountains;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My God is mighty to save;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is mighty to save;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    Forever, Author of Salvation;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rose and conquered the grave;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Jesus conquered the grave</a:t>
            </a:r>
            <a:br>
              <a:rPr lang="en-US" sz="3600" dirty="0">
                <a:effectLst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8184693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0" hangingPunct="0"/>
            <a:r>
              <a:rPr lang="en-US" sz="4000" dirty="0">
                <a:effectLst/>
              </a:rPr>
              <a:t>Verse 2:	</a:t>
            </a:r>
            <a:br>
              <a:rPr lang="en-US" sz="4000" dirty="0">
                <a:effectLst/>
              </a:rPr>
            </a:b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  So take me as you find ME;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All my fears and failures;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Fill my life again;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I give my life to follow;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Everything I believe in;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Now I Surrender</a:t>
            </a:r>
          </a:p>
        </p:txBody>
      </p:sp>
    </p:spTree>
    <p:extLst>
      <p:ext uri="{BB962C8B-B14F-4D97-AF65-F5344CB8AC3E}">
        <p14:creationId xmlns:p14="http://schemas.microsoft.com/office/powerpoint/2010/main" val="720463592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991600" cy="61722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>
                <a:effectLst/>
              </a:rPr>
              <a:t>Chorus:	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Savior, He can move the mountains;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My God is mighty to save;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is mighty to save;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    Forever, Author of Salvation;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rose and conquered the grave;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Jesus conquered the grave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(2X)</a:t>
            </a:r>
            <a:br>
              <a:rPr lang="en-US" sz="3600" dirty="0">
                <a:effectLst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9395707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0" hangingPunct="0"/>
            <a:r>
              <a:rPr lang="en-US" dirty="0">
                <a:effectLst/>
              </a:rPr>
              <a:t>Bridge:</a:t>
            </a:r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r>
              <a:rPr lang="en-US" dirty="0">
                <a:effectLst/>
              </a:rPr>
              <a:t>  Shine your light;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 And, let the whole world     see;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We're singing,	for the glory   of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the risen    King,  (Jesus)  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530855764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81000"/>
            <a:ext cx="8991600" cy="6172200"/>
          </a:xfrm>
        </p:spPr>
        <p:txBody>
          <a:bodyPr>
            <a:noAutofit/>
          </a:bodyPr>
          <a:lstStyle/>
          <a:p>
            <a:pPr eaLnBrk="0" hangingPunct="0"/>
            <a:r>
              <a:rPr lang="en-US" sz="3600" dirty="0">
                <a:effectLst/>
              </a:rPr>
              <a:t>Chorus:	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Savior, He can move the mountains;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My God is mighty to save; 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is mighty to save;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    Forever, Author of Salvation;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He rose and conquered the grave;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Jesus conquered the grave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(2X)</a:t>
            </a:r>
            <a:br>
              <a:rPr lang="en-US" sz="3600" dirty="0">
                <a:effectLst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4056058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000" dirty="0"/>
              <a:t>For song chords, visit</a:t>
            </a:r>
            <a:br>
              <a:rPr lang="en-US" sz="4000" dirty="0"/>
            </a:br>
            <a:r>
              <a:rPr lang="en-US" sz="4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</TotalTime>
  <Words>303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MIGHTY TO SAVE HILLSONG</vt:lpstr>
      <vt:lpstr>Verse 1:       Everyone needs Compassion;  Love that's never failing; Let mercy fall on me; Everyone needs forgiveness The kindness of a saviour;  The hope of nations     </vt:lpstr>
      <vt:lpstr>Chorus:   Savior, He can move the mountains; My God is mighty to save;  He is mighty to save;     Forever, Author of Salvation; He rose and conquered the grave; Jesus conquered the grave </vt:lpstr>
      <vt:lpstr>Verse 2:     So take me as you find ME; All my fears and failures; Fill my life again; I give my life to follow; Everything I believe in; Now I Surrender</vt:lpstr>
      <vt:lpstr>Chorus:   Savior, He can move the mountains; My God is mighty to save;  He is mighty to save;     Forever, Author of Salvation; He rose and conquered the grave; Jesus conquered the grave (2X) </vt:lpstr>
      <vt:lpstr>Bridge:    Shine your light;   And, let the whole world     see; We're singing, for the glory   of  the risen    King,  (Jesus)   (2X)</vt:lpstr>
      <vt:lpstr>Chorus:   Savior, He can move the mountains; My God is mighty to save;  He is mighty to save;     Forever, Author of Salvation; He rose and conquered the grave; Jesus conquered the grave (2X)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137</cp:revision>
  <dcterms:created xsi:type="dcterms:W3CDTF">2013-08-06T21:21:49Z</dcterms:created>
  <dcterms:modified xsi:type="dcterms:W3CDTF">2023-09-23T22:34:58Z</dcterms:modified>
</cp:coreProperties>
</file>